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E00-94CC-4FA5-8473-E3E9EE095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3BA8E-BF01-4BD6-9054-97B2FF198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47926-8208-439E-9D2B-A029F38B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43CB4-7ADC-48C1-9CE5-E9EB36B4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DE3F-96D7-4628-9454-03257487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9585-EFC2-4CCF-8F40-AAA07248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E7790-6CE1-480C-98D1-0FBAA799E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B80C-46C1-4FCD-A769-4AA8D72A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2F4EE-1832-4F39-BED1-A02C9686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2F11F-5D4A-4B5E-845E-193F1C3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8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988D42-2DCB-4310-8CC4-2F31C9D09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12599-E13F-4256-87C6-25D416EEA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696F0-E0C8-4C76-B9DE-046DB12A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D6314-9FE0-4023-9649-15D46469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12DFA-BFC0-4DA1-B967-844B2BC5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1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9E8A-3279-4AA0-9B1A-21B6803B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9E1D9-343A-411A-BBCC-6441FF27F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E2DF7-FE1F-4E56-94D8-4E476033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8DB76-675E-4056-81A4-142E8BC7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9E2A-A834-4D8B-B8A6-96DCCDFE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6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9F7F-1E43-4DB9-8549-34A78497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1AF1E-2088-473F-9BC0-2E9904246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C0D0E-D6BA-4D9E-A56E-A46FBB19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DE142-2B7C-4FCD-AAFC-DF70ABC3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67217-179F-4861-953A-57CF5CE5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0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E6B3-7C85-452F-82D6-AFF7DD0A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8A20-1501-48D0-80AC-399FC9DBF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08821-55C5-44AB-8BB6-C2AE6B3B9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64F29-FB46-4177-B527-D1BF0884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3F822-036E-44D9-A979-FA20A9C7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6BF4F-8569-4234-B115-7A2CB1BA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A49C-8158-4BFE-BB2E-95E1EE8E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8FECD-DA68-48B6-8302-D545E096A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6175B-2C82-4963-8CEF-FB8F21F11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8C4E8-CB4A-4637-9505-860E7008D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2CE63-6909-4B8D-8EC3-E44FB317C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26F96E-0966-49F7-A225-AA14C824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6F605-764D-45F6-8196-4F63A1EA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D36D74-C0C0-4B1B-9442-A6D49772C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4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F87D-6E26-4E74-ACE8-D1530601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5F9C4-752F-47BD-9620-90F1C415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29905-236B-4EF9-8100-B428BD23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5F241-4BF2-4B91-BC77-209ED312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1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4A9140-4874-48B5-B2A3-74322AC5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209CB0-D8AC-477E-8646-5AB95515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A167-17F6-4C3F-A046-0E95646D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A418D-AA21-4C82-980C-524C22FAF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4F6C-5C24-465B-92FA-EBCD0335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B2066-CF8B-44F4-84A1-9BBE553FC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E3AF5-C8E8-4160-8101-485E3EBD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0F805-CB5E-4FDA-946A-3E38F9C9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1F4A-9B54-4161-B6CE-E8857B10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3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B284-9B3F-486A-A922-D07A5AE3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903EF-61D0-4EC9-BA17-9AF2C9208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C5CDA-09C3-489B-81D7-C99D60467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2309B-D1B5-49FD-BC28-B8BCA32B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6E79E-BE5D-458F-8259-3E02DDB7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71BA-ACBF-4CE9-A8DB-CC49831BC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8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075BF2-962B-4653-9EC1-9630ACE3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96E24-7077-4CF9-B58D-8C57DA93E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084CF-414E-4679-B876-9A2F1BAA1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719C-B8A9-4B15-B914-D482D6418AA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CF991-6154-4C8E-BA49-25A0171C1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12C99-F3E4-4CD8-8AB2-C2B967E60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3621-4B60-4B5D-A7FF-842AB1331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D48CBF-3A3A-4685-9921-CC8B646CA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965"/>
            <a:ext cx="12192000" cy="68878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D2E85B-CD53-4CFF-8C2B-201D448C0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187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EXERCISES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( lesson 6)</a:t>
            </a:r>
          </a:p>
        </p:txBody>
      </p:sp>
    </p:spTree>
    <p:extLst>
      <p:ext uri="{BB962C8B-B14F-4D97-AF65-F5344CB8AC3E}">
        <p14:creationId xmlns:p14="http://schemas.microsoft.com/office/powerpoint/2010/main" val="257722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4ADF33-E636-482B-B68C-C3D56860BAA3}"/>
              </a:ext>
            </a:extLst>
          </p:cNvPr>
          <p:cNvSpPr txBox="1"/>
          <p:nvPr/>
        </p:nvSpPr>
        <p:spPr>
          <a:xfrm>
            <a:off x="506896" y="307613"/>
            <a:ext cx="1100261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</a:pPr>
            <a:r>
              <a:rPr lang="en-US" sz="2800" b="1" i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MULTIPLE CHOICE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tabLst>
                <a:tab pos="90170" algn="l"/>
                <a:tab pos="1530350" algn="l"/>
                <a:tab pos="3060700" algn="l"/>
                <a:tab pos="4500880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1.My father</a:t>
            </a:r>
            <a:r>
              <a:rPr lang="en-US" sz="2400" u="sng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for that company for 20 years.</a:t>
            </a:r>
          </a:p>
          <a:p>
            <a:pPr marL="180340" indent="-180340" algn="just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A. worked 	B. working	C. works 		D. has worked</a:t>
            </a:r>
          </a:p>
          <a:p>
            <a:pPr lvl="0" algn="just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2.They have attended Le </a:t>
            </a:r>
            <a:r>
              <a:rPr lang="en-US" sz="2400" dirty="0" err="1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Loi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school  </a:t>
            </a:r>
            <a:r>
              <a:rPr lang="en-US" sz="2400" u="sng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two years.</a:t>
            </a:r>
          </a:p>
          <a:p>
            <a:pPr marL="180340" indent="-180340" algn="just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in 	B. since  	C. for 	 	D. during </a:t>
            </a:r>
          </a:p>
          <a:p>
            <a:pPr lvl="0" algn="just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3.I haven’t seen her </a:t>
            </a:r>
            <a:r>
              <a:rPr lang="en-US" sz="2400" u="sng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yesterday.</a:t>
            </a:r>
          </a:p>
          <a:p>
            <a:pPr marL="180340" indent="-180340" algn="just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since	B. for	C. at 		D. during</a:t>
            </a:r>
          </a:p>
          <a:p>
            <a:pPr lvl="0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Martina has been a professional tennis player ________1994.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since        	B. for       	C. on        		D. in</a:t>
            </a:r>
          </a:p>
          <a:p>
            <a:pPr lvl="0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city center was_________ crowded than usual.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</a:t>
            </a:r>
            <a:r>
              <a:rPr lang="en-US" sz="2400" dirty="0">
                <a:solidFill>
                  <a:srgbClr val="00427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much       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B. few      	C. many         		D. </a:t>
            </a:r>
            <a:r>
              <a:rPr lang="en-US" sz="2400" dirty="0">
                <a:solidFill>
                  <a:srgbClr val="00427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less</a:t>
            </a:r>
            <a:endParaRPr lang="en-US" sz="2400" dirty="0">
              <a:solidFill>
                <a:srgbClr val="00427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never feel very________ in his present.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comfort.         	B. comfortable         C. comfortably         		D. comforting</a:t>
            </a:r>
          </a:p>
          <a:p>
            <a:pPr lvl="0">
              <a:tabLst>
                <a:tab pos="268288" algn="l"/>
                <a:tab pos="2871788" algn="l"/>
                <a:tab pos="5376863" algn="l"/>
                <a:tab pos="7980363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7.It’s not warm but it isn’t _________yesterday.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as cold as         	B. as cold so          	C. as cold like           		D. so cold so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9BEDF17-B811-453A-93D9-0D292873F0A2}"/>
              </a:ext>
            </a:extLst>
          </p:cNvPr>
          <p:cNvSpPr/>
          <p:nvPr/>
        </p:nvSpPr>
        <p:spPr>
          <a:xfrm>
            <a:off x="8716618" y="1302026"/>
            <a:ext cx="447260" cy="407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154AADA-8EB4-47A2-B157-9C2DDAD1EA9D}"/>
              </a:ext>
            </a:extLst>
          </p:cNvPr>
          <p:cNvSpPr/>
          <p:nvPr/>
        </p:nvSpPr>
        <p:spPr>
          <a:xfrm>
            <a:off x="5872370" y="2100469"/>
            <a:ext cx="447260" cy="407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6DDCA2-3570-42C6-92A2-26A2BE3B8E56}"/>
              </a:ext>
            </a:extLst>
          </p:cNvPr>
          <p:cNvSpPr/>
          <p:nvPr/>
        </p:nvSpPr>
        <p:spPr>
          <a:xfrm>
            <a:off x="682487" y="2854764"/>
            <a:ext cx="447260" cy="407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CB69BD-2950-4B08-9E90-981B278F6463}"/>
              </a:ext>
            </a:extLst>
          </p:cNvPr>
          <p:cNvSpPr/>
          <p:nvPr/>
        </p:nvSpPr>
        <p:spPr>
          <a:xfrm>
            <a:off x="763246" y="3595733"/>
            <a:ext cx="447260" cy="407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EC5166-EF7F-48F8-A6AC-B3A63B5FAE80}"/>
              </a:ext>
            </a:extLst>
          </p:cNvPr>
          <p:cNvSpPr/>
          <p:nvPr/>
        </p:nvSpPr>
        <p:spPr>
          <a:xfrm>
            <a:off x="8716618" y="4314951"/>
            <a:ext cx="447260" cy="407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663D71E-5ACB-4D26-8A69-EA1BB78AAFFF}"/>
              </a:ext>
            </a:extLst>
          </p:cNvPr>
          <p:cNvSpPr/>
          <p:nvPr/>
        </p:nvSpPr>
        <p:spPr>
          <a:xfrm>
            <a:off x="3414091" y="5059017"/>
            <a:ext cx="352839" cy="335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8F80BE-4558-42AD-9F71-7F1560D01AC5}"/>
              </a:ext>
            </a:extLst>
          </p:cNvPr>
          <p:cNvSpPr/>
          <p:nvPr/>
        </p:nvSpPr>
        <p:spPr>
          <a:xfrm>
            <a:off x="810456" y="5809419"/>
            <a:ext cx="352839" cy="335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4C92931-6D1F-4082-AC0F-F0249D1985E5}"/>
              </a:ext>
            </a:extLst>
          </p:cNvPr>
          <p:cNvSpPr txBox="1"/>
          <p:nvPr/>
        </p:nvSpPr>
        <p:spPr>
          <a:xfrm>
            <a:off x="589715" y="243511"/>
            <a:ext cx="1061499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</a:t>
            </a:r>
            <a:r>
              <a:rPr lang="en-US" sz="18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______is it since you last saw Joe?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How long        	B. How far         	C. What time          	D. What day</a:t>
            </a:r>
          </a:p>
          <a:p>
            <a:pPr lvl="0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9.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 is something that people make or grow to sell.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Productive       	B. Production       	C. Produce         	D. Product</a:t>
            </a:r>
          </a:p>
          <a:p>
            <a:pPr marL="180340" indent="-180340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10.She has been a professional tennis player ____years.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since         	B. for        	C. in          	D. on</a:t>
            </a:r>
          </a:p>
          <a:p>
            <a:pPr marL="180340" indent="-180340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11.The wallet was ______in my pocket.</a:t>
            </a:r>
            <a:b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too big to put   B. too big for putting   C. so big to put    	D. bigger can’t put</a:t>
            </a:r>
          </a:p>
          <a:p>
            <a:pPr marL="180340" indent="-180340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12.They are very c</a:t>
            </a:r>
            <a:r>
              <a:rPr lang="en-US" sz="2400" u="sng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oncerned</a:t>
            </a: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about their son’s illness.</a:t>
            </a:r>
          </a:p>
          <a:p>
            <a:pPr marL="180340" indent="-180340" algn="l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A. unhappy 	B. uncomfortable 	C. worried 	D. dissatisfactory</a:t>
            </a:r>
          </a:p>
          <a:p>
            <a:pPr marL="180340" indent="-180340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Martina has loved sports _____she was a child.</a:t>
            </a:r>
          </a:p>
          <a:p>
            <a:pPr marL="180340" indent="-180340" algn="l"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A. as 	B. for 	C. when 	D. since</a:t>
            </a:r>
          </a:p>
          <a:p>
            <a:pPr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They sell a variety of food at this town _______________ store.</a:t>
            </a:r>
          </a:p>
          <a:p>
            <a:pPr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farm 	B. grocery   	C. field    	D. park</a:t>
            </a:r>
          </a:p>
          <a:p>
            <a:pPr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After school, she works _____________ in the supermarket in the afternoon.</a:t>
            </a:r>
          </a:p>
          <a:p>
            <a:pPr>
              <a:tabLst>
                <a:tab pos="179388" algn="l"/>
                <a:tab pos="2514600" algn="l"/>
                <a:tab pos="5197475" algn="l"/>
                <a:tab pos="7712075" algn="l"/>
              </a:tabLst>
            </a:pPr>
            <a:r>
              <a:rPr lang="en-US" sz="2400" dirty="0">
                <a:solidFill>
                  <a:srgbClr val="00427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full-time   	B. time-full   	C. part-time      	D. time-part</a:t>
            </a:r>
            <a:endParaRPr lang="en-US" sz="2400" dirty="0">
              <a:solidFill>
                <a:srgbClr val="004274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F78873E-4F54-4FC8-A77B-1F174794048E}"/>
              </a:ext>
            </a:extLst>
          </p:cNvPr>
          <p:cNvSpPr/>
          <p:nvPr/>
        </p:nvSpPr>
        <p:spPr>
          <a:xfrm>
            <a:off x="776908" y="695739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CEE78D-41D7-4874-A43D-C608EC9BEE90}"/>
              </a:ext>
            </a:extLst>
          </p:cNvPr>
          <p:cNvSpPr/>
          <p:nvPr/>
        </p:nvSpPr>
        <p:spPr>
          <a:xfrm>
            <a:off x="8287575" y="1404731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6EE6C8-E0EA-4C2A-84B8-7721EE7AF805}"/>
              </a:ext>
            </a:extLst>
          </p:cNvPr>
          <p:cNvSpPr/>
          <p:nvPr/>
        </p:nvSpPr>
        <p:spPr>
          <a:xfrm>
            <a:off x="3115915" y="2103783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E3631CE-A7B4-4CF1-AEF0-3A673740317D}"/>
              </a:ext>
            </a:extLst>
          </p:cNvPr>
          <p:cNvSpPr/>
          <p:nvPr/>
        </p:nvSpPr>
        <p:spPr>
          <a:xfrm>
            <a:off x="776906" y="2856707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159BC86-7106-4A87-93C7-F5B5EC5F725D}"/>
              </a:ext>
            </a:extLst>
          </p:cNvPr>
          <p:cNvSpPr/>
          <p:nvPr/>
        </p:nvSpPr>
        <p:spPr>
          <a:xfrm>
            <a:off x="5759723" y="3585577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1B87D5E-3F57-4452-A1E5-146A7CE2875C}"/>
              </a:ext>
            </a:extLst>
          </p:cNvPr>
          <p:cNvSpPr/>
          <p:nvPr/>
        </p:nvSpPr>
        <p:spPr>
          <a:xfrm>
            <a:off x="8287575" y="4314446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AFE0012-3BD8-4DFD-9225-6A79288403BD}"/>
              </a:ext>
            </a:extLst>
          </p:cNvPr>
          <p:cNvSpPr/>
          <p:nvPr/>
        </p:nvSpPr>
        <p:spPr>
          <a:xfrm>
            <a:off x="3115914" y="5063193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D043AE-D72D-4C3D-9217-4F216826E3E5}"/>
              </a:ext>
            </a:extLst>
          </p:cNvPr>
          <p:cNvSpPr/>
          <p:nvPr/>
        </p:nvSpPr>
        <p:spPr>
          <a:xfrm>
            <a:off x="5759723" y="5797099"/>
            <a:ext cx="427383" cy="387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8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F04CEC2-7FB6-48E0-878E-8A1C6E90DA71}"/>
              </a:ext>
            </a:extLst>
          </p:cNvPr>
          <p:cNvSpPr txBox="1"/>
          <p:nvPr/>
        </p:nvSpPr>
        <p:spPr>
          <a:xfrm>
            <a:off x="377687" y="335846"/>
            <a:ext cx="11449878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7354888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II.WRITE: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1.On Sunday I like to sleep late.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-&gt;On Sunday I enjoy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2.“Please turn down the television”, asked my mother.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My mother asked me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	                                                                 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stated learning English five years ago.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We have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4.My father began to work in that store in 2003.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My father has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last time I saw her was on Friday.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I haven’t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13F4CD-C53B-4F4F-85D4-1F5BBD8C131A}"/>
              </a:ext>
            </a:extLst>
          </p:cNvPr>
          <p:cNvSpPr txBox="1"/>
          <p:nvPr/>
        </p:nvSpPr>
        <p:spPr>
          <a:xfrm>
            <a:off x="3734627" y="1106654"/>
            <a:ext cx="31333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sleeping late. 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84D928-7D6D-4072-B812-8E1B9D6CA438}"/>
              </a:ext>
            </a:extLst>
          </p:cNvPr>
          <p:cNvSpPr txBox="1"/>
          <p:nvPr/>
        </p:nvSpPr>
        <p:spPr>
          <a:xfrm>
            <a:off x="3947076" y="1970295"/>
            <a:ext cx="51695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turn down the television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F0BEE-3B4C-4450-B0F4-B1DA6D98759C}"/>
              </a:ext>
            </a:extLst>
          </p:cNvPr>
          <p:cNvSpPr txBox="1"/>
          <p:nvPr/>
        </p:nvSpPr>
        <p:spPr>
          <a:xfrm>
            <a:off x="2233817" y="2825281"/>
            <a:ext cx="61349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learned/ learnt English  for five years.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9B57A-ACB5-4AA0-A4EA-E1CD7E457BA1}"/>
              </a:ext>
            </a:extLst>
          </p:cNvPr>
          <p:cNvSpPr txBox="1"/>
          <p:nvPr/>
        </p:nvSpPr>
        <p:spPr>
          <a:xfrm>
            <a:off x="2889802" y="3695577"/>
            <a:ext cx="6097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worked  in that store since 2003 .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85D38-93D7-48A1-9754-E2DF6B97FB5D}"/>
              </a:ext>
            </a:extLst>
          </p:cNvPr>
          <p:cNvSpPr txBox="1"/>
          <p:nvPr/>
        </p:nvSpPr>
        <p:spPr>
          <a:xfrm>
            <a:off x="2381456" y="4565873"/>
            <a:ext cx="43790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her since  Friday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2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F04CEC2-7FB6-48E0-878E-8A1C6E90DA71}"/>
              </a:ext>
            </a:extLst>
          </p:cNvPr>
          <p:cNvSpPr txBox="1"/>
          <p:nvPr/>
        </p:nvSpPr>
        <p:spPr>
          <a:xfrm>
            <a:off x="377687" y="335846"/>
            <a:ext cx="11449878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7354888" algn="l"/>
              </a:tabLs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II.WRITE: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We moved to Hanoi five years ago.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We have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 usually went fishing when I lived in the countryside.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I used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8.Hoa is fourteen and Minh is, too.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same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9.He is very lazy, he can’t pass the exam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He is too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No one in my group is more intelligent than Mary.</a:t>
            </a:r>
          </a:p>
          <a:p>
            <a:pPr>
              <a:tabLst>
                <a:tab pos="7354888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→Mary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92CA-E9C9-4006-93C9-788C57F9CB7B}"/>
              </a:ext>
            </a:extLst>
          </p:cNvPr>
          <p:cNvSpPr txBox="1"/>
          <p:nvPr/>
        </p:nvSpPr>
        <p:spPr>
          <a:xfrm>
            <a:off x="2144367" y="1221428"/>
            <a:ext cx="6097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 to Hanoi  for five years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E1741F-864B-4F26-B4AF-9337C5BA9D0E}"/>
              </a:ext>
            </a:extLst>
          </p:cNvPr>
          <p:cNvSpPr txBox="1"/>
          <p:nvPr/>
        </p:nvSpPr>
        <p:spPr>
          <a:xfrm>
            <a:off x="1697105" y="2032380"/>
            <a:ext cx="71412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go fishing when I lived in the countryside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7353E8-D575-40F0-8491-BE121444E49A}"/>
              </a:ext>
            </a:extLst>
          </p:cNvPr>
          <p:cNvSpPr txBox="1"/>
          <p:nvPr/>
        </p:nvSpPr>
        <p:spPr>
          <a:xfrm>
            <a:off x="3227733" y="2902929"/>
            <a:ext cx="6097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as Minh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0F1CE4-BE43-4D6E-9019-E7D23297D089}"/>
              </a:ext>
            </a:extLst>
          </p:cNvPr>
          <p:cNvSpPr txBox="1"/>
          <p:nvPr/>
        </p:nvSpPr>
        <p:spPr>
          <a:xfrm>
            <a:off x="2164246" y="3788511"/>
            <a:ext cx="41123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lazy to pass the exam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ABCD6C-EE44-4CDC-A83A-2B08A4569D4E}"/>
              </a:ext>
            </a:extLst>
          </p:cNvPr>
          <p:cNvSpPr txBox="1"/>
          <p:nvPr/>
        </p:nvSpPr>
        <p:spPr>
          <a:xfrm>
            <a:off x="1697104" y="4602227"/>
            <a:ext cx="73077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most intelligent person in my group.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3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706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Office Theme</vt:lpstr>
      <vt:lpstr>EXERCISES ( lesson 6)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EXERCISES</dc:title>
  <dc:creator>minhhang1527@gmail.com</dc:creator>
  <cp:lastModifiedBy>minhhang1527@gmail.com</cp:lastModifiedBy>
  <cp:revision>6</cp:revision>
  <dcterms:created xsi:type="dcterms:W3CDTF">2021-12-10T14:59:13Z</dcterms:created>
  <dcterms:modified xsi:type="dcterms:W3CDTF">2021-12-11T02:33:27Z</dcterms:modified>
</cp:coreProperties>
</file>